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58" r:id="rId4"/>
    <p:sldId id="264" r:id="rId5"/>
    <p:sldId id="270" r:id="rId6"/>
    <p:sldId id="261" r:id="rId7"/>
    <p:sldId id="271" r:id="rId8"/>
    <p:sldId id="27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>
                <a:solidFill>
                  <a:srgbClr val="696464"/>
                </a:solidFill>
              </a:rPr>
              <a:pPr/>
              <a:t>16.05.2014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0B859A7-331A-40C6-93BE-CC3A092C6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92168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>
                <a:solidFill>
                  <a:srgbClr val="696464"/>
                </a:solidFill>
              </a:rPr>
              <a:pPr/>
              <a:t>16.05.2014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59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>
                <a:solidFill>
                  <a:srgbClr val="696464"/>
                </a:solidFill>
              </a:rPr>
              <a:pPr/>
              <a:t>16.05.2014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41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>
                <a:solidFill>
                  <a:srgbClr val="696464"/>
                </a:solidFill>
              </a:rPr>
              <a:pPr/>
              <a:t>16.05.2014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3311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>
                <a:solidFill>
                  <a:srgbClr val="696464"/>
                </a:solidFill>
              </a:rPr>
              <a:pPr/>
              <a:t>16.05.2014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B859A7-331A-40C6-93BE-CC3A092C6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1886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>
                <a:solidFill>
                  <a:srgbClr val="696464"/>
                </a:solidFill>
              </a:rPr>
              <a:pPr/>
              <a:t>16.05.2014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014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>
                <a:solidFill>
                  <a:srgbClr val="696464"/>
                </a:solidFill>
              </a:rPr>
              <a:pPr/>
              <a:t>16.05.2014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83801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>
                <a:solidFill>
                  <a:srgbClr val="696464"/>
                </a:solidFill>
              </a:rPr>
              <a:pPr/>
              <a:t>16.05.2014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95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>
                <a:solidFill>
                  <a:srgbClr val="696464"/>
                </a:solidFill>
              </a:rPr>
              <a:pPr/>
              <a:t>16.05.2014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25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>
                <a:solidFill>
                  <a:srgbClr val="696464"/>
                </a:solidFill>
              </a:rPr>
              <a:pPr/>
              <a:t>16.05.2014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1364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>
                <a:solidFill>
                  <a:srgbClr val="696464"/>
                </a:solidFill>
              </a:rPr>
              <a:pPr/>
              <a:t>16.05.2014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B859A7-331A-40C6-93BE-CC3A092C6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7381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AE11E1-3838-4942-BFE1-F8CE84CEE64C}" type="datetimeFigureOut">
              <a:rPr lang="ru-RU" smtClean="0">
                <a:solidFill>
                  <a:srgbClr val="696464"/>
                </a:solidFill>
              </a:rPr>
              <a:pPr/>
              <a:t>16.05.2014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0B859A7-331A-40C6-93BE-CC3A092C6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72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</a:t>
            </a:r>
            <a:r>
              <a:rPr lang="en-US" dirty="0"/>
              <a:t>4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noProof="1" smtClean="0"/>
              <a:t>АМПЛИФИКАЦИЯ И СЕКВЕНИРОВАНИЕ</a:t>
            </a:r>
            <a:endParaRPr lang="ru-RU" sz="3200" i="1" noProof="1"/>
          </a:p>
        </p:txBody>
      </p:sp>
    </p:spTree>
    <p:extLst>
      <p:ext uri="{BB962C8B-B14F-4D97-AF65-F5344CB8AC3E}">
        <p14:creationId xmlns:p14="http://schemas.microsoft.com/office/powerpoint/2010/main" val="126160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Therm</a:t>
            </a:r>
            <a:r>
              <a:rPr lang="en-US" i="1" dirty="0" smtClean="0"/>
              <a:t>u</a:t>
            </a:r>
            <a:r>
              <a:rPr lang="ru-RU" i="1" dirty="0" smtClean="0"/>
              <a:t>s </a:t>
            </a:r>
            <a:r>
              <a:rPr lang="ru-RU" i="1" dirty="0" err="1"/>
              <a:t>aquaticus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3300" y="1936750"/>
            <a:ext cx="5054600" cy="3594100"/>
          </a:xfrm>
        </p:spPr>
      </p:pic>
    </p:spTree>
    <p:extLst>
      <p:ext uri="{BB962C8B-B14F-4D97-AF65-F5344CB8AC3E}">
        <p14:creationId xmlns:p14="http://schemas.microsoft.com/office/powerpoint/2010/main" val="143190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87724" y="620688"/>
            <a:ext cx="5040559" cy="365629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4757883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		Схематическое </a:t>
            </a:r>
            <a:r>
              <a:rPr lang="ru-RU" dirty="0"/>
              <a:t>изображение </a:t>
            </a:r>
            <a:r>
              <a:rPr lang="ru-RU" dirty="0" smtClean="0"/>
              <a:t>цикла ПЦР</a:t>
            </a:r>
          </a:p>
          <a:p>
            <a:endParaRPr lang="ru-RU" dirty="0" smtClean="0"/>
          </a:p>
          <a:p>
            <a:pPr marL="342900" indent="-342900">
              <a:buAutoNum type="arabicParenBoth"/>
            </a:pPr>
            <a:r>
              <a:rPr lang="ru-RU" dirty="0" smtClean="0"/>
              <a:t>Денатурация </a:t>
            </a:r>
            <a:r>
              <a:rPr lang="ru-RU" dirty="0"/>
              <a:t>при </a:t>
            </a:r>
            <a:r>
              <a:rPr lang="ru-RU" dirty="0" smtClean="0"/>
              <a:t>94 – 96 </a:t>
            </a:r>
            <a:r>
              <a:rPr lang="ru-RU" dirty="0"/>
              <a:t>°</a:t>
            </a:r>
            <a:r>
              <a:rPr lang="ru-RU" dirty="0" smtClean="0"/>
              <a:t>С 	            (</a:t>
            </a:r>
            <a:r>
              <a:rPr lang="ru-RU" dirty="0"/>
              <a:t>3) Элонгация при 72 °С</a:t>
            </a:r>
            <a:r>
              <a:rPr lang="ru-RU" dirty="0" smtClean="0"/>
              <a:t> </a:t>
            </a:r>
            <a:r>
              <a:rPr lang="ru-RU" dirty="0"/>
              <a:t>(Р=полимераза)</a:t>
            </a:r>
            <a:endParaRPr lang="ru-RU" dirty="0" smtClean="0"/>
          </a:p>
          <a:p>
            <a:pPr marL="342900" indent="-342900">
              <a:buAutoNum type="arabicParenBoth"/>
            </a:pPr>
            <a:r>
              <a:rPr lang="ru-RU" dirty="0" smtClean="0"/>
              <a:t>Отжиг </a:t>
            </a:r>
            <a:r>
              <a:rPr lang="ru-RU" dirty="0"/>
              <a:t>при 68 °С</a:t>
            </a:r>
            <a:r>
              <a:rPr lang="ru-RU" dirty="0" smtClean="0"/>
              <a:t> </a:t>
            </a:r>
            <a:r>
              <a:rPr lang="ru-RU" dirty="0"/>
              <a:t>(например</a:t>
            </a:r>
            <a:r>
              <a:rPr lang="ru-RU" dirty="0" smtClean="0"/>
              <a:t>)	            (</a:t>
            </a:r>
            <a:r>
              <a:rPr lang="ru-RU" dirty="0"/>
              <a:t>4) Закончен первый цикл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82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760" y="620688"/>
            <a:ext cx="349567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13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1484784"/>
            <a:ext cx="7620000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ru-RU" dirty="0" smtClean="0"/>
              <a:t>Бромистый </a:t>
            </a:r>
            <a:r>
              <a:rPr lang="ru-RU" dirty="0" err="1" smtClean="0"/>
              <a:t>этидий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12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95736" y="761293"/>
            <a:ext cx="4608512" cy="60767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6446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Схема </a:t>
            </a:r>
            <a:r>
              <a:rPr lang="en-US" dirty="0" smtClean="0"/>
              <a:t>RAPD–PCR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97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4499" y="404664"/>
            <a:ext cx="8351726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426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9552" y="382139"/>
            <a:ext cx="8125848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565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63688" y="404664"/>
            <a:ext cx="5348425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943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1771221-6085-4659-B802-5786C6505370}"/>
</file>

<file path=customXml/itemProps2.xml><?xml version="1.0" encoding="utf-8"?>
<ds:datastoreItem xmlns:ds="http://schemas.openxmlformats.org/officeDocument/2006/customXml" ds:itemID="{FF6E5FCE-75C2-4729-99A4-EC5A7B87EEBF}"/>
</file>

<file path=customXml/itemProps3.xml><?xml version="1.0" encoding="utf-8"?>
<ds:datastoreItem xmlns:ds="http://schemas.openxmlformats.org/officeDocument/2006/customXml" ds:itemID="{A5B75184-28B9-4993-BCBB-C70DFA2EDCC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13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АМПЛИФИКАЦИЯ И СЕКВЕНИРОВАНИЕ</vt:lpstr>
      <vt:lpstr>Thermus aquaticus</vt:lpstr>
      <vt:lpstr>Презентация PowerPoint</vt:lpstr>
      <vt:lpstr>Презентация PowerPoint</vt:lpstr>
      <vt:lpstr>Бромистый этидий</vt:lpstr>
      <vt:lpstr>Схема RAPD–PCR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Andrei H. Tsurykau</dc:creator>
  <cp:lastModifiedBy>Andrei Tsurykau</cp:lastModifiedBy>
  <cp:revision>21</cp:revision>
  <dcterms:created xsi:type="dcterms:W3CDTF">2012-03-02T14:13:58Z</dcterms:created>
  <dcterms:modified xsi:type="dcterms:W3CDTF">2014-05-16T10:32:28Z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